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580428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99358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902621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4844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7367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9172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49070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8060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7707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53474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69932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67742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4808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004048" y="1124744"/>
            <a:ext cx="345638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3600" b="1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6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36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3600" b="1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683569" y="4005064"/>
            <a:ext cx="7920880" cy="20882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41A7BF"/>
              </a:buClr>
              <a:buSzPct val="25000"/>
            </a:pPr>
            <a:r>
              <a:rPr lang="ru-RU" sz="6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Робіть</a:t>
            </a:r>
            <a:r>
              <a:rPr lang="ru-RU" sz="6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6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це</a:t>
            </a:r>
            <a:r>
              <a:rPr lang="ru-RU" sz="6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</a:t>
            </a:r>
            <a:r>
              <a:rPr lang="en-US" sz="6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6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60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спомин</a:t>
            </a:r>
            <a:r>
              <a:rPr lang="ru-RU" sz="60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про Мене</a:t>
            </a:r>
            <a:endParaRPr lang="ru-RU" sz="60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204864"/>
            <a:ext cx="8280919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Той Бог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Всемогутній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чуда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вчиняє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виявив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силу Свою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між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народами, </a:t>
            </a:r>
            <a:endParaRPr lang="ru-RU" sz="4500" b="0" i="1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268759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15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0837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204864"/>
            <a:ext cx="8280919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визволив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люд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Свій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народжених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згори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християн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раменом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духовних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синів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Якова й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Йосипа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500" b="0" i="1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268759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16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1668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204864"/>
            <a:ext cx="8280919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провадив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народ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особливий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Свій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наших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духовних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предків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немов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ту отару, рукою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Мойсея</a:t>
            </a:r>
            <a:r>
              <a:rPr lang="ru-RU" sz="4500" i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та Аарона. </a:t>
            </a:r>
            <a:endParaRPr lang="ru-RU" sz="4500" i="1" dirty="0" err="1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268759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21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7625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204864"/>
            <a:ext cx="8280919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Мій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голос до Бога, й я, _______,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кликати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буду,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мій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голос до Бога, й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почує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мене! </a:t>
            </a:r>
            <a:endParaRPr lang="ru-RU" sz="4500" b="0" i="1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268759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:2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204864"/>
            <a:ext cx="8280919" cy="403244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В день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недолі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моєї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шукаю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я, ______, Господа, до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Нього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рука моя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витягнена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вночі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й не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зомліє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не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хоче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душа моя бути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потішена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: </a:t>
            </a:r>
            <a:endParaRPr lang="ru-RU" sz="4500" b="0" i="1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268759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360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204864"/>
            <a:ext cx="8280919" cy="35283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держиш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повіки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очей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моїх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я, ______, побитий і не говорю… </a:t>
            </a:r>
            <a:endParaRPr lang="ru-RU" sz="4500" b="0" i="1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268759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93374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204864"/>
            <a:ext cx="8280919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4500" i="1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C</a:t>
            </a:r>
            <a:r>
              <a:rPr lang="ru-RU" sz="4500" i="1" dirty="0" smtClean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вою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пісню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вночі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я, ________,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пригадую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говорю з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своїм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серцем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а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мій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дух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розважає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: </a:t>
            </a:r>
            <a:endParaRPr lang="ru-RU" sz="4500" b="0" i="1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268759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714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204864"/>
            <a:ext cx="8280919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Чи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Бог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Отець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милувати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позабув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?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Чи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гнівом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замкнув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Своє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милосердя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? </a:t>
            </a:r>
            <a:endParaRPr lang="ru-RU" sz="4500" b="0" i="1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268759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601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204864"/>
            <a:ext cx="8280919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Пригадаю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я, ______,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вчинки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Господні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як чудо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Твоє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Ісусе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я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згадаю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віддавна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4500" b="0" i="1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268759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12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865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204864"/>
            <a:ext cx="8280919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і буду я, _______,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думати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про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кожен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Твій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чин, і про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вчинки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Твої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оповім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500" b="0" i="1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268759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13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470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2204864"/>
            <a:ext cx="8280919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dk1"/>
              </a:buClr>
              <a:buSzPct val="25000"/>
            </a:pP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Боже, святая дорога Твоя,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котрий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бог великий, як </a:t>
            </a:r>
            <a:r>
              <a:rPr lang="ru-RU" sz="4500" i="1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дивовижний</a:t>
            </a:r>
            <a:r>
              <a:rPr lang="ru-RU" sz="4500" i="1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Бог наш? </a:t>
            </a:r>
            <a:endParaRPr lang="ru-RU" sz="4500" b="0" i="1" u="none" strike="noStrike" cap="none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1268759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en-US" sz="4000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14</a:t>
            </a:r>
            <a:r>
              <a:rPr lang="ru-RU" sz="40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9756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18</Words>
  <Application>Microsoft Office PowerPoint</Application>
  <PresentationFormat>Экран (4:3)</PresentationFormat>
  <Paragraphs>102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ПСАЛОМ 77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21 </dc:title>
  <cp:lastModifiedBy>Admin</cp:lastModifiedBy>
  <cp:revision>12</cp:revision>
  <dcterms:modified xsi:type="dcterms:W3CDTF">2019-11-11T19:24:57Z</dcterms:modified>
</cp:coreProperties>
</file>